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9477038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3E"/>
    <a:srgbClr val="72B0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40" d="100"/>
          <a:sy n="40" d="100"/>
        </p:scale>
        <p:origin x="7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4630" y="1795781"/>
            <a:ext cx="14607779" cy="3820160"/>
          </a:xfrm>
        </p:spPr>
        <p:txBody>
          <a:bodyPr anchor="b"/>
          <a:lstStyle>
            <a:lvl1pPr algn="ctr">
              <a:defRPr sz="95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630" y="5763261"/>
            <a:ext cx="14607779" cy="2649219"/>
          </a:xfrm>
        </p:spPr>
        <p:txBody>
          <a:bodyPr/>
          <a:lstStyle>
            <a:lvl1pPr marL="0" indent="0" algn="ctr">
              <a:buNone/>
              <a:defRPr sz="3834"/>
            </a:lvl1pPr>
            <a:lvl2pPr marL="730377" indent="0" algn="ctr">
              <a:buNone/>
              <a:defRPr sz="3195"/>
            </a:lvl2pPr>
            <a:lvl3pPr marL="1460754" indent="0" algn="ctr">
              <a:buNone/>
              <a:defRPr sz="2876"/>
            </a:lvl3pPr>
            <a:lvl4pPr marL="2191131" indent="0" algn="ctr">
              <a:buNone/>
              <a:defRPr sz="2556"/>
            </a:lvl4pPr>
            <a:lvl5pPr marL="2921508" indent="0" algn="ctr">
              <a:buNone/>
              <a:defRPr sz="2556"/>
            </a:lvl5pPr>
            <a:lvl6pPr marL="3651885" indent="0" algn="ctr">
              <a:buNone/>
              <a:defRPr sz="2556"/>
            </a:lvl6pPr>
            <a:lvl7pPr marL="4382262" indent="0" algn="ctr">
              <a:buNone/>
              <a:defRPr sz="2556"/>
            </a:lvl7pPr>
            <a:lvl8pPr marL="5112639" indent="0" algn="ctr">
              <a:buNone/>
              <a:defRPr sz="2556"/>
            </a:lvl8pPr>
            <a:lvl9pPr marL="5843016" indent="0" algn="ctr">
              <a:buNone/>
              <a:defRPr sz="255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1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938255" y="584200"/>
            <a:ext cx="4199736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9046" y="584200"/>
            <a:ext cx="12355746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8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04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902" y="2735582"/>
            <a:ext cx="16798945" cy="4564379"/>
          </a:xfrm>
        </p:spPr>
        <p:txBody>
          <a:bodyPr anchor="b"/>
          <a:lstStyle>
            <a:lvl1pPr>
              <a:defRPr sz="958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8902" y="7343142"/>
            <a:ext cx="16798945" cy="2400299"/>
          </a:xfrm>
        </p:spPr>
        <p:txBody>
          <a:bodyPr/>
          <a:lstStyle>
            <a:lvl1pPr marL="0" indent="0">
              <a:buNone/>
              <a:defRPr sz="3834">
                <a:solidFill>
                  <a:schemeClr val="tx1">
                    <a:tint val="75000"/>
                  </a:schemeClr>
                </a:solidFill>
              </a:defRPr>
            </a:lvl1pPr>
            <a:lvl2pPr marL="730377" indent="0">
              <a:buNone/>
              <a:defRPr sz="3195">
                <a:solidFill>
                  <a:schemeClr val="tx1">
                    <a:tint val="75000"/>
                  </a:schemeClr>
                </a:solidFill>
              </a:defRPr>
            </a:lvl2pPr>
            <a:lvl3pPr marL="1460754" indent="0">
              <a:buNone/>
              <a:defRPr sz="2876">
                <a:solidFill>
                  <a:schemeClr val="tx1">
                    <a:tint val="75000"/>
                  </a:schemeClr>
                </a:solidFill>
              </a:defRPr>
            </a:lvl3pPr>
            <a:lvl4pPr marL="2191131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4pPr>
            <a:lvl5pPr marL="2921508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5pPr>
            <a:lvl6pPr marL="3651885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6pPr>
            <a:lvl7pPr marL="4382262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7pPr>
            <a:lvl8pPr marL="5112639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8pPr>
            <a:lvl9pPr marL="5843016" indent="0">
              <a:buNone/>
              <a:defRPr sz="25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36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9046" y="2921000"/>
            <a:ext cx="8277741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60251" y="2921000"/>
            <a:ext cx="8277741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6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3" y="584201"/>
            <a:ext cx="16798945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584" y="2689861"/>
            <a:ext cx="8239699" cy="1318259"/>
          </a:xfrm>
        </p:spPr>
        <p:txBody>
          <a:bodyPr anchor="b"/>
          <a:lstStyle>
            <a:lvl1pPr marL="0" indent="0">
              <a:buNone/>
              <a:defRPr sz="3834" b="1"/>
            </a:lvl1pPr>
            <a:lvl2pPr marL="730377" indent="0">
              <a:buNone/>
              <a:defRPr sz="3195" b="1"/>
            </a:lvl2pPr>
            <a:lvl3pPr marL="1460754" indent="0">
              <a:buNone/>
              <a:defRPr sz="2876" b="1"/>
            </a:lvl3pPr>
            <a:lvl4pPr marL="2191131" indent="0">
              <a:buNone/>
              <a:defRPr sz="2556" b="1"/>
            </a:lvl4pPr>
            <a:lvl5pPr marL="2921508" indent="0">
              <a:buNone/>
              <a:defRPr sz="2556" b="1"/>
            </a:lvl5pPr>
            <a:lvl6pPr marL="3651885" indent="0">
              <a:buNone/>
              <a:defRPr sz="2556" b="1"/>
            </a:lvl6pPr>
            <a:lvl7pPr marL="4382262" indent="0">
              <a:buNone/>
              <a:defRPr sz="2556" b="1"/>
            </a:lvl7pPr>
            <a:lvl8pPr marL="5112639" indent="0">
              <a:buNone/>
              <a:defRPr sz="2556" b="1"/>
            </a:lvl8pPr>
            <a:lvl9pPr marL="5843016" indent="0">
              <a:buNone/>
              <a:defRPr sz="25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584" y="4008120"/>
            <a:ext cx="823969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860250" y="2689861"/>
            <a:ext cx="8280278" cy="1318259"/>
          </a:xfrm>
        </p:spPr>
        <p:txBody>
          <a:bodyPr anchor="b"/>
          <a:lstStyle>
            <a:lvl1pPr marL="0" indent="0">
              <a:buNone/>
              <a:defRPr sz="3834" b="1"/>
            </a:lvl1pPr>
            <a:lvl2pPr marL="730377" indent="0">
              <a:buNone/>
              <a:defRPr sz="3195" b="1"/>
            </a:lvl2pPr>
            <a:lvl3pPr marL="1460754" indent="0">
              <a:buNone/>
              <a:defRPr sz="2876" b="1"/>
            </a:lvl3pPr>
            <a:lvl4pPr marL="2191131" indent="0">
              <a:buNone/>
              <a:defRPr sz="2556" b="1"/>
            </a:lvl4pPr>
            <a:lvl5pPr marL="2921508" indent="0">
              <a:buNone/>
              <a:defRPr sz="2556" b="1"/>
            </a:lvl5pPr>
            <a:lvl6pPr marL="3651885" indent="0">
              <a:buNone/>
              <a:defRPr sz="2556" b="1"/>
            </a:lvl6pPr>
            <a:lvl7pPr marL="4382262" indent="0">
              <a:buNone/>
              <a:defRPr sz="2556" b="1"/>
            </a:lvl7pPr>
            <a:lvl8pPr marL="5112639" indent="0">
              <a:buNone/>
              <a:defRPr sz="2556" b="1"/>
            </a:lvl8pPr>
            <a:lvl9pPr marL="5843016" indent="0">
              <a:buNone/>
              <a:defRPr sz="255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860250" y="4008120"/>
            <a:ext cx="828027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70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51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3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4" y="731520"/>
            <a:ext cx="6281851" cy="2560320"/>
          </a:xfrm>
        </p:spPr>
        <p:txBody>
          <a:bodyPr anchor="b"/>
          <a:lstStyle>
            <a:lvl1pPr>
              <a:defRPr sz="5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0278" y="1579881"/>
            <a:ext cx="9860250" cy="7797800"/>
          </a:xfrm>
        </p:spPr>
        <p:txBody>
          <a:bodyPr/>
          <a:lstStyle>
            <a:lvl1pPr>
              <a:defRPr sz="5112"/>
            </a:lvl1pPr>
            <a:lvl2pPr>
              <a:defRPr sz="4473"/>
            </a:lvl2pPr>
            <a:lvl3pPr>
              <a:defRPr sz="3834"/>
            </a:lvl3pPr>
            <a:lvl4pPr>
              <a:defRPr sz="3195"/>
            </a:lvl4pPr>
            <a:lvl5pPr>
              <a:defRPr sz="3195"/>
            </a:lvl5pPr>
            <a:lvl6pPr>
              <a:defRPr sz="3195"/>
            </a:lvl6pPr>
            <a:lvl7pPr>
              <a:defRPr sz="3195"/>
            </a:lvl7pPr>
            <a:lvl8pPr>
              <a:defRPr sz="3195"/>
            </a:lvl8pPr>
            <a:lvl9pPr>
              <a:defRPr sz="31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1584" y="3291840"/>
            <a:ext cx="6281851" cy="6098541"/>
          </a:xfrm>
        </p:spPr>
        <p:txBody>
          <a:bodyPr/>
          <a:lstStyle>
            <a:lvl1pPr marL="0" indent="0">
              <a:buNone/>
              <a:defRPr sz="2556"/>
            </a:lvl1pPr>
            <a:lvl2pPr marL="730377" indent="0">
              <a:buNone/>
              <a:defRPr sz="2237"/>
            </a:lvl2pPr>
            <a:lvl3pPr marL="1460754" indent="0">
              <a:buNone/>
              <a:defRPr sz="1917"/>
            </a:lvl3pPr>
            <a:lvl4pPr marL="2191131" indent="0">
              <a:buNone/>
              <a:defRPr sz="1598"/>
            </a:lvl4pPr>
            <a:lvl5pPr marL="2921508" indent="0">
              <a:buNone/>
              <a:defRPr sz="1598"/>
            </a:lvl5pPr>
            <a:lvl6pPr marL="3651885" indent="0">
              <a:buNone/>
              <a:defRPr sz="1598"/>
            </a:lvl6pPr>
            <a:lvl7pPr marL="4382262" indent="0">
              <a:buNone/>
              <a:defRPr sz="1598"/>
            </a:lvl7pPr>
            <a:lvl8pPr marL="5112639" indent="0">
              <a:buNone/>
              <a:defRPr sz="1598"/>
            </a:lvl8pPr>
            <a:lvl9pPr marL="5843016" indent="0">
              <a:buNone/>
              <a:defRPr sz="15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19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584" y="731520"/>
            <a:ext cx="6281851" cy="2560320"/>
          </a:xfrm>
        </p:spPr>
        <p:txBody>
          <a:bodyPr anchor="b"/>
          <a:lstStyle>
            <a:lvl1pPr>
              <a:defRPr sz="5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80278" y="1579881"/>
            <a:ext cx="9860250" cy="7797800"/>
          </a:xfrm>
        </p:spPr>
        <p:txBody>
          <a:bodyPr anchor="t"/>
          <a:lstStyle>
            <a:lvl1pPr marL="0" indent="0">
              <a:buNone/>
              <a:defRPr sz="5112"/>
            </a:lvl1pPr>
            <a:lvl2pPr marL="730377" indent="0">
              <a:buNone/>
              <a:defRPr sz="4473"/>
            </a:lvl2pPr>
            <a:lvl3pPr marL="1460754" indent="0">
              <a:buNone/>
              <a:defRPr sz="3834"/>
            </a:lvl3pPr>
            <a:lvl4pPr marL="2191131" indent="0">
              <a:buNone/>
              <a:defRPr sz="3195"/>
            </a:lvl4pPr>
            <a:lvl5pPr marL="2921508" indent="0">
              <a:buNone/>
              <a:defRPr sz="3195"/>
            </a:lvl5pPr>
            <a:lvl6pPr marL="3651885" indent="0">
              <a:buNone/>
              <a:defRPr sz="3195"/>
            </a:lvl6pPr>
            <a:lvl7pPr marL="4382262" indent="0">
              <a:buNone/>
              <a:defRPr sz="3195"/>
            </a:lvl7pPr>
            <a:lvl8pPr marL="5112639" indent="0">
              <a:buNone/>
              <a:defRPr sz="3195"/>
            </a:lvl8pPr>
            <a:lvl9pPr marL="5843016" indent="0">
              <a:buNone/>
              <a:defRPr sz="319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1584" y="3291840"/>
            <a:ext cx="6281851" cy="6098541"/>
          </a:xfrm>
        </p:spPr>
        <p:txBody>
          <a:bodyPr/>
          <a:lstStyle>
            <a:lvl1pPr marL="0" indent="0">
              <a:buNone/>
              <a:defRPr sz="2556"/>
            </a:lvl1pPr>
            <a:lvl2pPr marL="730377" indent="0">
              <a:buNone/>
              <a:defRPr sz="2237"/>
            </a:lvl2pPr>
            <a:lvl3pPr marL="1460754" indent="0">
              <a:buNone/>
              <a:defRPr sz="1917"/>
            </a:lvl3pPr>
            <a:lvl4pPr marL="2191131" indent="0">
              <a:buNone/>
              <a:defRPr sz="1598"/>
            </a:lvl4pPr>
            <a:lvl5pPr marL="2921508" indent="0">
              <a:buNone/>
              <a:defRPr sz="1598"/>
            </a:lvl5pPr>
            <a:lvl6pPr marL="3651885" indent="0">
              <a:buNone/>
              <a:defRPr sz="1598"/>
            </a:lvl6pPr>
            <a:lvl7pPr marL="4382262" indent="0">
              <a:buNone/>
              <a:defRPr sz="1598"/>
            </a:lvl7pPr>
            <a:lvl8pPr marL="5112639" indent="0">
              <a:buNone/>
              <a:defRPr sz="1598"/>
            </a:lvl8pPr>
            <a:lvl9pPr marL="5843016" indent="0">
              <a:buNone/>
              <a:defRPr sz="159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5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39047" y="584201"/>
            <a:ext cx="16798945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9047" y="2921000"/>
            <a:ext cx="16798945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39046" y="10170161"/>
            <a:ext cx="4382334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39747-61C8-4680-ACF8-C5C8B709904F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51769" y="10170161"/>
            <a:ext cx="657350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55658" y="10170161"/>
            <a:ext cx="4382334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171B-FF57-4C3B-9D83-A64EFD48F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74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60754" rtl="0" eaLnBrk="1" latinLnBrk="0" hangingPunct="1">
        <a:lnSpc>
          <a:spcPct val="90000"/>
        </a:lnSpc>
        <a:spcBef>
          <a:spcPct val="0"/>
        </a:spcBef>
        <a:buNone/>
        <a:defRPr sz="70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189" indent="-365189" algn="l" defTabSz="1460754" rtl="0" eaLnBrk="1" latinLnBrk="0" hangingPunct="1">
        <a:lnSpc>
          <a:spcPct val="90000"/>
        </a:lnSpc>
        <a:spcBef>
          <a:spcPts val="1598"/>
        </a:spcBef>
        <a:buFont typeface="Arial" panose="020B0604020202020204" pitchFamily="34" charset="0"/>
        <a:buChar char="•"/>
        <a:defRPr sz="4473" kern="1200">
          <a:solidFill>
            <a:schemeClr val="tx1"/>
          </a:solidFill>
          <a:latin typeface="+mn-lt"/>
          <a:ea typeface="+mn-ea"/>
          <a:cs typeface="+mn-cs"/>
        </a:defRPr>
      </a:lvl1pPr>
      <a:lvl2pPr marL="1095566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3834" kern="1200">
          <a:solidFill>
            <a:schemeClr val="tx1"/>
          </a:solidFill>
          <a:latin typeface="+mn-lt"/>
          <a:ea typeface="+mn-ea"/>
          <a:cs typeface="+mn-cs"/>
        </a:defRPr>
      </a:lvl2pPr>
      <a:lvl3pPr marL="1825943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3195" kern="1200">
          <a:solidFill>
            <a:schemeClr val="tx1"/>
          </a:solidFill>
          <a:latin typeface="+mn-lt"/>
          <a:ea typeface="+mn-ea"/>
          <a:cs typeface="+mn-cs"/>
        </a:defRPr>
      </a:lvl3pPr>
      <a:lvl4pPr marL="2556320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4pPr>
      <a:lvl5pPr marL="3286697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5pPr>
      <a:lvl6pPr marL="4017074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6pPr>
      <a:lvl7pPr marL="4747451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7pPr>
      <a:lvl8pPr marL="5477828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8pPr>
      <a:lvl9pPr marL="6208205" indent="-365189" algn="l" defTabSz="1460754" rtl="0" eaLnBrk="1" latinLnBrk="0" hangingPunct="1">
        <a:lnSpc>
          <a:spcPct val="90000"/>
        </a:lnSpc>
        <a:spcBef>
          <a:spcPts val="799"/>
        </a:spcBef>
        <a:buFont typeface="Arial" panose="020B0604020202020204" pitchFamily="34" charset="0"/>
        <a:buChar char="•"/>
        <a:defRPr sz="28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1pPr>
      <a:lvl2pPr marL="730377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2pPr>
      <a:lvl3pPr marL="1460754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3pPr>
      <a:lvl4pPr marL="2191131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4pPr>
      <a:lvl5pPr marL="2921508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5pPr>
      <a:lvl6pPr marL="3651885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6pPr>
      <a:lvl7pPr marL="4382262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7pPr>
      <a:lvl8pPr marL="5112639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8pPr>
      <a:lvl9pPr marL="5843016" algn="l" defTabSz="1460754" rtl="0" eaLnBrk="1" latinLnBrk="0" hangingPunct="1">
        <a:defRPr sz="28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in a garment&#10;&#10;Description automatically generated with low confidence">
            <a:extLst>
              <a:ext uri="{FF2B5EF4-FFF2-40B4-BE49-F238E27FC236}">
                <a16:creationId xmlns:a16="http://schemas.microsoft.com/office/drawing/2014/main" id="{031B8C2F-6964-1937-B8F3-793A08ACB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29170" r="20286" b="18766"/>
          <a:stretch/>
        </p:blipFill>
        <p:spPr>
          <a:xfrm>
            <a:off x="7027722" y="3192378"/>
            <a:ext cx="12449315" cy="7844589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DCF1218-8630-9420-019A-ED058AD37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5856" y="2605749"/>
            <a:ext cx="8859101" cy="356912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How can BCOMING/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IDAlert contribute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to public health and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the environment?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1EEBC4-D7AA-CDAF-988D-19FEF3B087AB}"/>
              </a:ext>
            </a:extLst>
          </p:cNvPr>
          <p:cNvSpPr txBox="1"/>
          <p:nvPr/>
        </p:nvSpPr>
        <p:spPr>
          <a:xfrm>
            <a:off x="1066055" y="6539576"/>
            <a:ext cx="35557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Fira Sans Medium" panose="020B0603050000020004" pitchFamily="34" charset="0"/>
              </a:rPr>
              <a:t>#OneHealth   </a:t>
            </a:r>
          </a:p>
          <a:p>
            <a:r>
              <a:rPr lang="en-US" sz="3600" b="1" dirty="0">
                <a:solidFill>
                  <a:srgbClr val="72B0BD"/>
                </a:solidFill>
                <a:latin typeface="Fira Sans Medium" panose="020B0603050000020004" pitchFamily="34" charset="0"/>
              </a:rPr>
              <a:t>#HealthForAll</a:t>
            </a:r>
            <a:r>
              <a:rPr lang="en-US" sz="3600" dirty="0">
                <a:solidFill>
                  <a:srgbClr val="72B0BD"/>
                </a:solidFill>
                <a:latin typeface="Fira Sans Medium" panose="020B0603050000020004" pitchFamily="34" charset="0"/>
              </a:rPr>
              <a:t>   </a:t>
            </a:r>
          </a:p>
          <a:p>
            <a:r>
              <a:rPr lang="en-US" sz="3600" dirty="0">
                <a:solidFill>
                  <a:srgbClr val="00113E"/>
                </a:solidFill>
                <a:latin typeface="Fira Sans Medium" panose="020B0603050000020004" pitchFamily="34" charset="0"/>
              </a:rPr>
              <a:t>#zoonosis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FE1B6902-37C6-F287-8BB1-FD17F1FB4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573" y="606455"/>
            <a:ext cx="2442313" cy="1221157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CE7552AA-9988-69CD-84A6-D4ACD6F03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28" y="748573"/>
            <a:ext cx="3747700" cy="93692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66DC8A-11D2-B435-F69F-C4045495B5C0}"/>
              </a:ext>
            </a:extLst>
          </p:cNvPr>
          <p:cNvCxnSpPr/>
          <p:nvPr/>
        </p:nvCxnSpPr>
        <p:spPr>
          <a:xfrm>
            <a:off x="5334000" y="606456"/>
            <a:ext cx="0" cy="1221157"/>
          </a:xfrm>
          <a:prstGeom prst="line">
            <a:avLst/>
          </a:prstGeom>
          <a:ln>
            <a:solidFill>
              <a:srgbClr val="0011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4D92371-8ADF-E5F1-F838-5CEFBE97BE7B}"/>
              </a:ext>
            </a:extLst>
          </p:cNvPr>
          <p:cNvGrpSpPr/>
          <p:nvPr/>
        </p:nvGrpSpPr>
        <p:grpSpPr>
          <a:xfrm>
            <a:off x="965653" y="9363437"/>
            <a:ext cx="4308033" cy="1156753"/>
            <a:chOff x="9985924" y="6261652"/>
            <a:chExt cx="2220943" cy="59634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DD255A7-1C10-AA6C-253A-35D86F36A3A4}"/>
                </a:ext>
              </a:extLst>
            </p:cNvPr>
            <p:cNvSpPr/>
            <p:nvPr/>
          </p:nvSpPr>
          <p:spPr>
            <a:xfrm>
              <a:off x="9985924" y="6261652"/>
              <a:ext cx="2220943" cy="596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20" name="Picture 19" descr="Graphical user interface, text&#10;&#10;Description automatically generated">
              <a:extLst>
                <a:ext uri="{FF2B5EF4-FFF2-40B4-BE49-F238E27FC236}">
                  <a16:creationId xmlns:a16="http://schemas.microsoft.com/office/drawing/2014/main" id="{DC7E8F61-2E13-99C5-FA15-53059D23E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1087" y="6357391"/>
              <a:ext cx="1965961" cy="4124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967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in a garment&#10;&#10;Description automatically generated with low confidence">
            <a:extLst>
              <a:ext uri="{FF2B5EF4-FFF2-40B4-BE49-F238E27FC236}">
                <a16:creationId xmlns:a16="http://schemas.microsoft.com/office/drawing/2014/main" id="{031B8C2F-6964-1937-B8F3-793A08ACB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29170" r="20286" b="18766"/>
          <a:stretch/>
        </p:blipFill>
        <p:spPr>
          <a:xfrm>
            <a:off x="7536896" y="3449052"/>
            <a:ext cx="11940141" cy="7523747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DCF1218-8630-9420-019A-ED058AD37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5856" y="2605749"/>
            <a:ext cx="8859101" cy="356912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How can your </a:t>
            </a:r>
            <a:r>
              <a:rPr lang="en-US" sz="6000" dirty="0" err="1">
                <a:solidFill>
                  <a:srgbClr val="00113E"/>
                </a:solidFill>
                <a:latin typeface="Fira Sans ExtraBold" panose="020B0903050000020004" pitchFamily="34" charset="0"/>
              </a:rPr>
              <a:t>organisation</a:t>
            </a: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 contribute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to public health and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6000" dirty="0">
                <a:solidFill>
                  <a:srgbClr val="00113E"/>
                </a:solidFill>
                <a:latin typeface="Fira Sans ExtraBold" panose="020B0903050000020004" pitchFamily="34" charset="0"/>
              </a:rPr>
              <a:t>the environment?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1EEBC4-D7AA-CDAF-988D-19FEF3B087AB}"/>
              </a:ext>
            </a:extLst>
          </p:cNvPr>
          <p:cNvSpPr txBox="1"/>
          <p:nvPr/>
        </p:nvSpPr>
        <p:spPr>
          <a:xfrm>
            <a:off x="1066055" y="6539576"/>
            <a:ext cx="35557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Fira Sans Medium" panose="020B0603050000020004" pitchFamily="34" charset="0"/>
              </a:rPr>
              <a:t>#OneHealth   </a:t>
            </a:r>
          </a:p>
          <a:p>
            <a:r>
              <a:rPr lang="en-US" sz="3600" b="1" dirty="0">
                <a:solidFill>
                  <a:srgbClr val="72B0BD"/>
                </a:solidFill>
                <a:latin typeface="Fira Sans Medium" panose="020B0603050000020004" pitchFamily="34" charset="0"/>
              </a:rPr>
              <a:t>#HealthForAll</a:t>
            </a:r>
            <a:r>
              <a:rPr lang="en-US" sz="3600" dirty="0">
                <a:solidFill>
                  <a:srgbClr val="72B0BD"/>
                </a:solidFill>
                <a:latin typeface="Fira Sans Medium" panose="020B0603050000020004" pitchFamily="34" charset="0"/>
              </a:rPr>
              <a:t>   </a:t>
            </a:r>
          </a:p>
          <a:p>
            <a:r>
              <a:rPr lang="en-US" sz="3600" dirty="0">
                <a:solidFill>
                  <a:srgbClr val="00113E"/>
                </a:solidFill>
                <a:latin typeface="Fira Sans Medium" panose="020B0603050000020004" pitchFamily="34" charset="0"/>
              </a:rPr>
              <a:t>#zoonosis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FE1B6902-37C6-F287-8BB1-FD17F1FB4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573" y="606455"/>
            <a:ext cx="2442313" cy="1221157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CE7552AA-9988-69CD-84A6-D4ACD6F03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28" y="748573"/>
            <a:ext cx="3747700" cy="936925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66DC8A-11D2-B435-F69F-C4045495B5C0}"/>
              </a:ext>
            </a:extLst>
          </p:cNvPr>
          <p:cNvCxnSpPr/>
          <p:nvPr/>
        </p:nvCxnSpPr>
        <p:spPr>
          <a:xfrm>
            <a:off x="5334000" y="606456"/>
            <a:ext cx="0" cy="1221157"/>
          </a:xfrm>
          <a:prstGeom prst="line">
            <a:avLst/>
          </a:prstGeom>
          <a:ln>
            <a:solidFill>
              <a:srgbClr val="0011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4D92371-8ADF-E5F1-F838-5CEFBE97BE7B}"/>
              </a:ext>
            </a:extLst>
          </p:cNvPr>
          <p:cNvGrpSpPr/>
          <p:nvPr/>
        </p:nvGrpSpPr>
        <p:grpSpPr>
          <a:xfrm>
            <a:off x="965653" y="9363437"/>
            <a:ext cx="4308033" cy="1156753"/>
            <a:chOff x="9985924" y="6261652"/>
            <a:chExt cx="2220943" cy="59634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DD255A7-1C10-AA6C-253A-35D86F36A3A4}"/>
                </a:ext>
              </a:extLst>
            </p:cNvPr>
            <p:cNvSpPr/>
            <p:nvPr/>
          </p:nvSpPr>
          <p:spPr>
            <a:xfrm>
              <a:off x="9985924" y="6261652"/>
              <a:ext cx="2220943" cy="596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20" name="Picture 19" descr="Graphical user interface, text&#10;&#10;Description automatically generated">
              <a:extLst>
                <a:ext uri="{FF2B5EF4-FFF2-40B4-BE49-F238E27FC236}">
                  <a16:creationId xmlns:a16="http://schemas.microsoft.com/office/drawing/2014/main" id="{DC7E8F61-2E13-99C5-FA15-53059D23E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1087" y="6357391"/>
              <a:ext cx="1965961" cy="412449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C8138D7-5922-9413-0047-F62B25DB490E}"/>
              </a:ext>
            </a:extLst>
          </p:cNvPr>
          <p:cNvCxnSpPr/>
          <p:nvPr/>
        </p:nvCxnSpPr>
        <p:spPr>
          <a:xfrm>
            <a:off x="8813800" y="606455"/>
            <a:ext cx="0" cy="1221157"/>
          </a:xfrm>
          <a:prstGeom prst="line">
            <a:avLst/>
          </a:prstGeom>
          <a:ln>
            <a:solidFill>
              <a:srgbClr val="0011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CA559FB6-3337-2A67-3376-D897C656C8B5}"/>
              </a:ext>
            </a:extLst>
          </p:cNvPr>
          <p:cNvSpPr/>
          <p:nvPr/>
        </p:nvSpPr>
        <p:spPr>
          <a:xfrm>
            <a:off x="9446420" y="677515"/>
            <a:ext cx="2959099" cy="1079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Delete this and here you can insert extra logo if needed</a:t>
            </a:r>
          </a:p>
        </p:txBody>
      </p:sp>
    </p:spTree>
    <p:extLst>
      <p:ext uri="{BB962C8B-B14F-4D97-AF65-F5344CB8AC3E}">
        <p14:creationId xmlns:p14="http://schemas.microsoft.com/office/powerpoint/2010/main" val="4236030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6C5E"/>
      </a:dk2>
      <a:lt2>
        <a:srgbClr val="E7E6E6"/>
      </a:lt2>
      <a:accent1>
        <a:srgbClr val="00D2A0"/>
      </a:accent1>
      <a:accent2>
        <a:srgbClr val="006C5E"/>
      </a:accent2>
      <a:accent3>
        <a:srgbClr val="00D2A0"/>
      </a:accent3>
      <a:accent4>
        <a:srgbClr val="00D2A0"/>
      </a:accent4>
      <a:accent5>
        <a:srgbClr val="00D2A0"/>
      </a:accent5>
      <a:accent6>
        <a:srgbClr val="006C5E"/>
      </a:accent6>
      <a:hlink>
        <a:srgbClr val="00D2A0"/>
      </a:hlink>
      <a:folHlink>
        <a:srgbClr val="006C5E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3045</TotalTime>
  <Words>48</Words>
  <Application>Microsoft Office PowerPoint</Application>
  <PresentationFormat>Custom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Fira Sans ExtraBold</vt:lpstr>
      <vt:lpstr>Fira Sans Medium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Nikolett Jánosi</dc:creator>
  <cp:lastModifiedBy>Evdokia Bairampa</cp:lastModifiedBy>
  <cp:revision>4</cp:revision>
  <dcterms:created xsi:type="dcterms:W3CDTF">2023-03-22T13:36:06Z</dcterms:created>
  <dcterms:modified xsi:type="dcterms:W3CDTF">2023-03-29T10:14:36Z</dcterms:modified>
</cp:coreProperties>
</file>